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83648" r:id="rId5"/>
  </p:sldMasterIdLst>
  <p:notesMasterIdLst>
    <p:notesMasterId r:id="rId13"/>
  </p:notesMasterIdLst>
  <p:sldIdLst>
    <p:sldId id="256" r:id="rId6"/>
    <p:sldId id="309" r:id="rId7"/>
    <p:sldId id="321" r:id="rId8"/>
    <p:sldId id="310" r:id="rId9"/>
    <p:sldId id="322" r:id="rId10"/>
    <p:sldId id="323" r:id="rId11"/>
    <p:sldId id="325" r:id="rId12"/>
  </p:sldIdLst>
  <p:sldSz cx="9144000" cy="5143500" type="screen16x9"/>
  <p:notesSz cx="7102475" cy="93884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075053-ED68-4593-B186-9E37BC68B3CB}" v="89" dt="2022-08-31T16:50:38.9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89" autoAdjust="0"/>
    <p:restoredTop sz="94660"/>
  </p:normalViewPr>
  <p:slideViewPr>
    <p:cSldViewPr snapToGrid="0" snapToObjects="1">
      <p:cViewPr varScale="1">
        <p:scale>
          <a:sx n="84" d="100"/>
          <a:sy n="84" d="100"/>
        </p:scale>
        <p:origin x="504" y="36"/>
      </p:cViewPr>
      <p:guideLst>
        <p:guide orient="horz" pos="162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5.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wkins III, William (hawkinwh)" userId="ec354a2a-97ff-44c9-b22d-7f8d9c24be8d" providerId="ADAL" clId="{DC075053-ED68-4593-B186-9E37BC68B3CB}"/>
    <pc:docChg chg="custSel addSld delSld modSld">
      <pc:chgData name="Hawkins III, William (hawkinwh)" userId="ec354a2a-97ff-44c9-b22d-7f8d9c24be8d" providerId="ADAL" clId="{DC075053-ED68-4593-B186-9E37BC68B3CB}" dt="2022-08-31T16:50:38.973" v="259"/>
      <pc:docMkLst>
        <pc:docMk/>
      </pc:docMkLst>
      <pc:sldChg chg="addSp modSp mod">
        <pc:chgData name="Hawkins III, William (hawkinwh)" userId="ec354a2a-97ff-44c9-b22d-7f8d9c24be8d" providerId="ADAL" clId="{DC075053-ED68-4593-B186-9E37BC68B3CB}" dt="2022-08-31T14:31:30.494" v="258" actId="1076"/>
        <pc:sldMkLst>
          <pc:docMk/>
          <pc:sldMk cId="1323747461" sldId="256"/>
        </pc:sldMkLst>
        <pc:picChg chg="add mod">
          <ac:chgData name="Hawkins III, William (hawkinwh)" userId="ec354a2a-97ff-44c9-b22d-7f8d9c24be8d" providerId="ADAL" clId="{DC075053-ED68-4593-B186-9E37BC68B3CB}" dt="2022-08-31T14:31:30.494" v="258" actId="1076"/>
          <ac:picMkLst>
            <pc:docMk/>
            <pc:sldMk cId="1323747461" sldId="256"/>
            <ac:picMk id="5" creationId="{0C00770E-E9DA-6C9C-EEAF-EA29AE3C44E0}"/>
          </ac:picMkLst>
        </pc:picChg>
        <pc:picChg chg="add mod">
          <ac:chgData name="Hawkins III, William (hawkinwh)" userId="ec354a2a-97ff-44c9-b22d-7f8d9c24be8d" providerId="ADAL" clId="{DC075053-ED68-4593-B186-9E37BC68B3CB}" dt="2022-08-31T14:31:27.869" v="257" actId="1076"/>
          <ac:picMkLst>
            <pc:docMk/>
            <pc:sldMk cId="1323747461" sldId="256"/>
            <ac:picMk id="7" creationId="{3DD90E5A-5A0E-A385-1979-C3E1ABB56A8C}"/>
          </ac:picMkLst>
        </pc:picChg>
      </pc:sldChg>
      <pc:sldChg chg="addSp delSp modSp mod modAnim">
        <pc:chgData name="Hawkins III, William (hawkinwh)" userId="ec354a2a-97ff-44c9-b22d-7f8d9c24be8d" providerId="ADAL" clId="{DC075053-ED68-4593-B186-9E37BC68B3CB}" dt="2022-08-31T16:50:38.973" v="259"/>
        <pc:sldMkLst>
          <pc:docMk/>
          <pc:sldMk cId="452057931" sldId="263"/>
        </pc:sldMkLst>
        <pc:spChg chg="mod">
          <ac:chgData name="Hawkins III, William (hawkinwh)" userId="ec354a2a-97ff-44c9-b22d-7f8d9c24be8d" providerId="ADAL" clId="{DC075053-ED68-4593-B186-9E37BC68B3CB}" dt="2022-08-31T05:19:17.348" v="24" actId="20577"/>
          <ac:spMkLst>
            <pc:docMk/>
            <pc:sldMk cId="452057931" sldId="263"/>
            <ac:spMk id="3" creationId="{7FC7EB45-F12F-467D-A393-960B2A29095D}"/>
          </ac:spMkLst>
        </pc:spChg>
        <pc:spChg chg="add mod">
          <ac:chgData name="Hawkins III, William (hawkinwh)" userId="ec354a2a-97ff-44c9-b22d-7f8d9c24be8d" providerId="ADAL" clId="{DC075053-ED68-4593-B186-9E37BC68B3CB}" dt="2022-08-31T05:20:29.339" v="26" actId="17032"/>
          <ac:spMkLst>
            <pc:docMk/>
            <pc:sldMk cId="452057931" sldId="263"/>
            <ac:spMk id="5" creationId="{B0E7141C-F754-AAC7-91DE-A0959961EB59}"/>
          </ac:spMkLst>
        </pc:spChg>
        <pc:picChg chg="add del mod">
          <ac:chgData name="Hawkins III, William (hawkinwh)" userId="ec354a2a-97ff-44c9-b22d-7f8d9c24be8d" providerId="ADAL" clId="{DC075053-ED68-4593-B186-9E37BC68B3CB}" dt="2022-08-31T14:28:16.191" v="236" actId="478"/>
          <ac:picMkLst>
            <pc:docMk/>
            <pc:sldMk cId="452057931" sldId="263"/>
            <ac:picMk id="6" creationId="{8D26A7AC-8F4A-D64D-9605-2328EF301B1F}"/>
          </ac:picMkLst>
        </pc:picChg>
        <pc:picChg chg="add mod">
          <ac:chgData name="Hawkins III, William (hawkinwh)" userId="ec354a2a-97ff-44c9-b22d-7f8d9c24be8d" providerId="ADAL" clId="{DC075053-ED68-4593-B186-9E37BC68B3CB}" dt="2022-08-31T14:29:09.921" v="250" actId="1076"/>
          <ac:picMkLst>
            <pc:docMk/>
            <pc:sldMk cId="452057931" sldId="263"/>
            <ac:picMk id="8" creationId="{CF4F93F0-F0A1-FC80-859C-65D58451354A}"/>
          </ac:picMkLst>
        </pc:picChg>
        <pc:picChg chg="add mod">
          <ac:chgData name="Hawkins III, William (hawkinwh)" userId="ec354a2a-97ff-44c9-b22d-7f8d9c24be8d" providerId="ADAL" clId="{DC075053-ED68-4593-B186-9E37BC68B3CB}" dt="2022-08-31T14:29:00.096" v="248" actId="1076"/>
          <ac:picMkLst>
            <pc:docMk/>
            <pc:sldMk cId="452057931" sldId="263"/>
            <ac:picMk id="10" creationId="{139740E4-67EF-0F39-386B-D1B2241F2DE5}"/>
          </ac:picMkLst>
        </pc:picChg>
        <pc:inkChg chg="add">
          <ac:chgData name="Hawkins III, William (hawkinwh)" userId="ec354a2a-97ff-44c9-b22d-7f8d9c24be8d" providerId="ADAL" clId="{DC075053-ED68-4593-B186-9E37BC68B3CB}" dt="2022-08-31T16:50:38.973" v="259"/>
          <ac:inkMkLst>
            <pc:docMk/>
            <pc:sldMk cId="452057931" sldId="263"/>
            <ac:inkMk id="4" creationId="{1851A921-E8CF-C582-A667-DF86C8D7B9EB}"/>
          </ac:inkMkLst>
        </pc:inkChg>
        <pc:inkChg chg="del">
          <ac:chgData name="Hawkins III, William (hawkinwh)" userId="ec354a2a-97ff-44c9-b22d-7f8d9c24be8d" providerId="ADAL" clId="{DC075053-ED68-4593-B186-9E37BC68B3CB}" dt="2022-08-31T04:48:31.821" v="1" actId="478"/>
          <ac:inkMkLst>
            <pc:docMk/>
            <pc:sldMk cId="452057931" sldId="263"/>
            <ac:inkMk id="4" creationId="{ED3BCB10-2AAF-8184-F690-33AB456DC558}"/>
          </ac:inkMkLst>
        </pc:inkChg>
      </pc:sldChg>
      <pc:sldChg chg="addSp delSp mod">
        <pc:chgData name="Hawkins III, William (hawkinwh)" userId="ec354a2a-97ff-44c9-b22d-7f8d9c24be8d" providerId="ADAL" clId="{DC075053-ED68-4593-B186-9E37BC68B3CB}" dt="2022-08-31T16:50:38.973" v="259"/>
        <pc:sldMkLst>
          <pc:docMk/>
          <pc:sldMk cId="682595757" sldId="268"/>
        </pc:sldMkLst>
        <pc:inkChg chg="del">
          <ac:chgData name="Hawkins III, William (hawkinwh)" userId="ec354a2a-97ff-44c9-b22d-7f8d9c24be8d" providerId="ADAL" clId="{DC075053-ED68-4593-B186-9E37BC68B3CB}" dt="2022-08-31T14:10:48.674" v="186" actId="478"/>
          <ac:inkMkLst>
            <pc:docMk/>
            <pc:sldMk cId="682595757" sldId="268"/>
            <ac:inkMk id="4" creationId="{209C1530-004F-A01F-1144-654A1505E64A}"/>
          </ac:inkMkLst>
        </pc:inkChg>
        <pc:inkChg chg="add">
          <ac:chgData name="Hawkins III, William (hawkinwh)" userId="ec354a2a-97ff-44c9-b22d-7f8d9c24be8d" providerId="ADAL" clId="{DC075053-ED68-4593-B186-9E37BC68B3CB}" dt="2022-08-31T16:50:38.973" v="259"/>
          <ac:inkMkLst>
            <pc:docMk/>
            <pc:sldMk cId="682595757" sldId="268"/>
            <ac:inkMk id="4" creationId="{EE090D94-B351-861F-1DF8-880B620B85C2}"/>
          </ac:inkMkLst>
        </pc:inkChg>
      </pc:sldChg>
      <pc:sldChg chg="addSp delSp modSp mod">
        <pc:chgData name="Hawkins III, William (hawkinwh)" userId="ec354a2a-97ff-44c9-b22d-7f8d9c24be8d" providerId="ADAL" clId="{DC075053-ED68-4593-B186-9E37BC68B3CB}" dt="2022-08-31T14:10:42.909" v="185" actId="478"/>
        <pc:sldMkLst>
          <pc:docMk/>
          <pc:sldMk cId="939010068" sldId="269"/>
        </pc:sldMkLst>
        <pc:spChg chg="del">
          <ac:chgData name="Hawkins III, William (hawkinwh)" userId="ec354a2a-97ff-44c9-b22d-7f8d9c24be8d" providerId="ADAL" clId="{DC075053-ED68-4593-B186-9E37BC68B3CB}" dt="2022-08-31T14:10:32.319" v="183" actId="478"/>
          <ac:spMkLst>
            <pc:docMk/>
            <pc:sldMk cId="939010068" sldId="269"/>
            <ac:spMk id="3" creationId="{0DA2F816-198C-4351-BB43-71FFC56D75CF}"/>
          </ac:spMkLst>
        </pc:spChg>
        <pc:spChg chg="add del mod">
          <ac:chgData name="Hawkins III, William (hawkinwh)" userId="ec354a2a-97ff-44c9-b22d-7f8d9c24be8d" providerId="ADAL" clId="{DC075053-ED68-4593-B186-9E37BC68B3CB}" dt="2022-08-31T14:10:42.909" v="185" actId="478"/>
          <ac:spMkLst>
            <pc:docMk/>
            <pc:sldMk cId="939010068" sldId="269"/>
            <ac:spMk id="6" creationId="{A17E2B24-C258-9014-C145-A5D1EBC96B37}"/>
          </ac:spMkLst>
        </pc:spChg>
        <pc:picChg chg="add">
          <ac:chgData name="Hawkins III, William (hawkinwh)" userId="ec354a2a-97ff-44c9-b22d-7f8d9c24be8d" providerId="ADAL" clId="{DC075053-ED68-4593-B186-9E37BC68B3CB}" dt="2022-08-31T14:10:39.229" v="184" actId="22"/>
          <ac:picMkLst>
            <pc:docMk/>
            <pc:sldMk cId="939010068" sldId="269"/>
            <ac:picMk id="8" creationId="{3CE64ED6-67EA-C456-2DEE-C0D3CE94EADE}"/>
          </ac:picMkLst>
        </pc:picChg>
        <pc:inkChg chg="del">
          <ac:chgData name="Hawkins III, William (hawkinwh)" userId="ec354a2a-97ff-44c9-b22d-7f8d9c24be8d" providerId="ADAL" clId="{DC075053-ED68-4593-B186-9E37BC68B3CB}" dt="2022-08-31T14:10:28.781" v="182" actId="478"/>
          <ac:inkMkLst>
            <pc:docMk/>
            <pc:sldMk cId="939010068" sldId="269"/>
            <ac:inkMk id="4" creationId="{E56F50BE-BB01-2B97-EE71-32706A3A40D1}"/>
          </ac:inkMkLst>
        </pc:inkChg>
      </pc:sldChg>
      <pc:sldChg chg="del">
        <pc:chgData name="Hawkins III, William (hawkinwh)" userId="ec354a2a-97ff-44c9-b22d-7f8d9c24be8d" providerId="ADAL" clId="{DC075053-ED68-4593-B186-9E37BC68B3CB}" dt="2022-08-31T04:48:25.540" v="0" actId="47"/>
        <pc:sldMkLst>
          <pc:docMk/>
          <pc:sldMk cId="1438683222" sldId="270"/>
        </pc:sldMkLst>
      </pc:sldChg>
      <pc:sldChg chg="addSp delSp modSp new mod modAnim">
        <pc:chgData name="Hawkins III, William (hawkinwh)" userId="ec354a2a-97ff-44c9-b22d-7f8d9c24be8d" providerId="ADAL" clId="{DC075053-ED68-4593-B186-9E37BC68B3CB}" dt="2022-08-31T16:50:38.973" v="259"/>
        <pc:sldMkLst>
          <pc:docMk/>
          <pc:sldMk cId="4049970229" sldId="270"/>
        </pc:sldMkLst>
        <pc:spChg chg="mod">
          <ac:chgData name="Hawkins III, William (hawkinwh)" userId="ec354a2a-97ff-44c9-b22d-7f8d9c24be8d" providerId="ADAL" clId="{DC075053-ED68-4593-B186-9E37BC68B3CB}" dt="2022-08-31T05:20:57.797" v="38" actId="20577"/>
          <ac:spMkLst>
            <pc:docMk/>
            <pc:sldMk cId="4049970229" sldId="270"/>
            <ac:spMk id="2" creationId="{2D99E57B-AA0D-ECEF-EA01-92E6EB894093}"/>
          </ac:spMkLst>
        </pc:spChg>
        <pc:spChg chg="del mod">
          <ac:chgData name="Hawkins III, William (hawkinwh)" userId="ec354a2a-97ff-44c9-b22d-7f8d9c24be8d" providerId="ADAL" clId="{DC075053-ED68-4593-B186-9E37BC68B3CB}" dt="2022-08-31T05:21:14.872" v="40" actId="3680"/>
          <ac:spMkLst>
            <pc:docMk/>
            <pc:sldMk cId="4049970229" sldId="270"/>
            <ac:spMk id="3" creationId="{C711577D-75E3-5809-703C-12D94DC24E8A}"/>
          </ac:spMkLst>
        </pc:spChg>
        <pc:graphicFrameChg chg="add mod ord modGraphic">
          <ac:chgData name="Hawkins III, William (hawkinwh)" userId="ec354a2a-97ff-44c9-b22d-7f8d9c24be8d" providerId="ADAL" clId="{DC075053-ED68-4593-B186-9E37BC68B3CB}" dt="2022-08-31T05:22:08.918" v="65" actId="1076"/>
          <ac:graphicFrameMkLst>
            <pc:docMk/>
            <pc:sldMk cId="4049970229" sldId="270"/>
            <ac:graphicFrameMk id="4" creationId="{11989312-5B6B-864D-1DE7-79BCE91D04DC}"/>
          </ac:graphicFrameMkLst>
        </pc:graphicFrameChg>
        <pc:picChg chg="add mod">
          <ac:chgData name="Hawkins III, William (hawkinwh)" userId="ec354a2a-97ff-44c9-b22d-7f8d9c24be8d" providerId="ADAL" clId="{DC075053-ED68-4593-B186-9E37BC68B3CB}" dt="2022-08-31T05:22:24.023" v="66"/>
          <ac:picMkLst>
            <pc:docMk/>
            <pc:sldMk cId="4049970229" sldId="270"/>
            <ac:picMk id="5" creationId="{11DCD18D-080E-E68E-98EF-4510D970F2CF}"/>
          </ac:picMkLst>
        </pc:picChg>
        <pc:picChg chg="add mod">
          <ac:chgData name="Hawkins III, William (hawkinwh)" userId="ec354a2a-97ff-44c9-b22d-7f8d9c24be8d" providerId="ADAL" clId="{DC075053-ED68-4593-B186-9E37BC68B3CB}" dt="2022-08-31T05:22:27.474" v="68" actId="1076"/>
          <ac:picMkLst>
            <pc:docMk/>
            <pc:sldMk cId="4049970229" sldId="270"/>
            <ac:picMk id="7" creationId="{ADB7D8B6-70E3-E23E-6F64-F9043ADE9195}"/>
          </ac:picMkLst>
        </pc:picChg>
        <pc:picChg chg="add mod">
          <ac:chgData name="Hawkins III, William (hawkinwh)" userId="ec354a2a-97ff-44c9-b22d-7f8d9c24be8d" providerId="ADAL" clId="{DC075053-ED68-4593-B186-9E37BC68B3CB}" dt="2022-08-31T05:22:31.434" v="70" actId="1076"/>
          <ac:picMkLst>
            <pc:docMk/>
            <pc:sldMk cId="4049970229" sldId="270"/>
            <ac:picMk id="9" creationId="{2C06B3EC-C476-6275-AF69-A947994D36C5}"/>
          </ac:picMkLst>
        </pc:picChg>
        <pc:inkChg chg="add">
          <ac:chgData name="Hawkins III, William (hawkinwh)" userId="ec354a2a-97ff-44c9-b22d-7f8d9c24be8d" providerId="ADAL" clId="{DC075053-ED68-4593-B186-9E37BC68B3CB}" dt="2022-08-31T16:50:38.973" v="259"/>
          <ac:inkMkLst>
            <pc:docMk/>
            <pc:sldMk cId="4049970229" sldId="270"/>
            <ac:inkMk id="3" creationId="{DD1A0433-774C-C4A7-2B92-C066C990F12B}"/>
          </ac:inkMkLst>
        </pc:inkChg>
      </pc:sldChg>
      <pc:sldChg chg="addSp delSp modSp add mod delAnim modAnim">
        <pc:chgData name="Hawkins III, William (hawkinwh)" userId="ec354a2a-97ff-44c9-b22d-7f8d9c24be8d" providerId="ADAL" clId="{DC075053-ED68-4593-B186-9E37BC68B3CB}" dt="2022-08-31T16:50:38.973" v="259"/>
        <pc:sldMkLst>
          <pc:docMk/>
          <pc:sldMk cId="2558118168" sldId="271"/>
        </pc:sldMkLst>
        <pc:spChg chg="mod">
          <ac:chgData name="Hawkins III, William (hawkinwh)" userId="ec354a2a-97ff-44c9-b22d-7f8d9c24be8d" providerId="ADAL" clId="{DC075053-ED68-4593-B186-9E37BC68B3CB}" dt="2022-08-31T05:24:14.062" v="126" actId="20577"/>
          <ac:spMkLst>
            <pc:docMk/>
            <pc:sldMk cId="2558118168" sldId="271"/>
            <ac:spMk id="3" creationId="{7FC7EB45-F12F-467D-A393-960B2A29095D}"/>
          </ac:spMkLst>
        </pc:spChg>
        <pc:spChg chg="del">
          <ac:chgData name="Hawkins III, William (hawkinwh)" userId="ec354a2a-97ff-44c9-b22d-7f8d9c24be8d" providerId="ADAL" clId="{DC075053-ED68-4593-B186-9E37BC68B3CB}" dt="2022-08-31T05:22:54.954" v="75" actId="478"/>
          <ac:spMkLst>
            <pc:docMk/>
            <pc:sldMk cId="2558118168" sldId="271"/>
            <ac:spMk id="5" creationId="{B0E7141C-F754-AAC7-91DE-A0959961EB59}"/>
          </ac:spMkLst>
        </pc:spChg>
        <pc:inkChg chg="add">
          <ac:chgData name="Hawkins III, William (hawkinwh)" userId="ec354a2a-97ff-44c9-b22d-7f8d9c24be8d" providerId="ADAL" clId="{DC075053-ED68-4593-B186-9E37BC68B3CB}" dt="2022-08-31T16:50:38.973" v="259"/>
          <ac:inkMkLst>
            <pc:docMk/>
            <pc:sldMk cId="2558118168" sldId="271"/>
            <ac:inkMk id="4" creationId="{CE17436B-F7B0-D955-FBF8-5DBCFF5C4BEA}"/>
          </ac:inkMkLst>
        </pc:inkChg>
      </pc:sldChg>
      <pc:sldChg chg="addSp modSp new mod">
        <pc:chgData name="Hawkins III, William (hawkinwh)" userId="ec354a2a-97ff-44c9-b22d-7f8d9c24be8d" providerId="ADAL" clId="{DC075053-ED68-4593-B186-9E37BC68B3CB}" dt="2022-08-31T05:28:14.114" v="169" actId="1076"/>
        <pc:sldMkLst>
          <pc:docMk/>
          <pc:sldMk cId="2526317303" sldId="272"/>
        </pc:sldMkLst>
        <pc:spChg chg="mod">
          <ac:chgData name="Hawkins III, William (hawkinwh)" userId="ec354a2a-97ff-44c9-b22d-7f8d9c24be8d" providerId="ADAL" clId="{DC075053-ED68-4593-B186-9E37BC68B3CB}" dt="2022-08-31T05:24:49.917" v="163" actId="20577"/>
          <ac:spMkLst>
            <pc:docMk/>
            <pc:sldMk cId="2526317303" sldId="272"/>
            <ac:spMk id="2" creationId="{6522B397-8111-E91E-8D4A-97964F8929C2}"/>
          </ac:spMkLst>
        </pc:spChg>
        <pc:picChg chg="add mod">
          <ac:chgData name="Hawkins III, William (hawkinwh)" userId="ec354a2a-97ff-44c9-b22d-7f8d9c24be8d" providerId="ADAL" clId="{DC075053-ED68-4593-B186-9E37BC68B3CB}" dt="2022-08-31T05:26:15.169" v="165" actId="1076"/>
          <ac:picMkLst>
            <pc:docMk/>
            <pc:sldMk cId="2526317303" sldId="272"/>
            <ac:picMk id="5" creationId="{B9415DC8-C604-5FF7-A0EA-5331560A6E96}"/>
          </ac:picMkLst>
        </pc:picChg>
        <pc:picChg chg="add mod">
          <ac:chgData name="Hawkins III, William (hawkinwh)" userId="ec354a2a-97ff-44c9-b22d-7f8d9c24be8d" providerId="ADAL" clId="{DC075053-ED68-4593-B186-9E37BC68B3CB}" dt="2022-08-31T05:27:22.523" v="167" actId="1076"/>
          <ac:picMkLst>
            <pc:docMk/>
            <pc:sldMk cId="2526317303" sldId="272"/>
            <ac:picMk id="7" creationId="{BFF07CE2-FB80-6307-F7E0-E5D63736682F}"/>
          </ac:picMkLst>
        </pc:picChg>
        <pc:picChg chg="add mod">
          <ac:chgData name="Hawkins III, William (hawkinwh)" userId="ec354a2a-97ff-44c9-b22d-7f8d9c24be8d" providerId="ADAL" clId="{DC075053-ED68-4593-B186-9E37BC68B3CB}" dt="2022-08-31T05:28:14.114" v="169" actId="1076"/>
          <ac:picMkLst>
            <pc:docMk/>
            <pc:sldMk cId="2526317303" sldId="272"/>
            <ac:picMk id="9" creationId="{02FB9339-9868-DD88-F639-6B1DAEFAEEB1}"/>
          </ac:picMkLst>
        </pc:picChg>
      </pc:sldChg>
      <pc:sldChg chg="addSp modSp add mod">
        <pc:chgData name="Hawkins III, William (hawkinwh)" userId="ec354a2a-97ff-44c9-b22d-7f8d9c24be8d" providerId="ADAL" clId="{DC075053-ED68-4593-B186-9E37BC68B3CB}" dt="2022-08-31T16:50:38.973" v="259"/>
        <pc:sldMkLst>
          <pc:docMk/>
          <pc:sldMk cId="3814684325" sldId="273"/>
        </pc:sldMkLst>
        <pc:spChg chg="mod">
          <ac:chgData name="Hawkins III, William (hawkinwh)" userId="ec354a2a-97ff-44c9-b22d-7f8d9c24be8d" providerId="ADAL" clId="{DC075053-ED68-4593-B186-9E37BC68B3CB}" dt="2022-08-31T14:08:32.446" v="181" actId="20577"/>
          <ac:spMkLst>
            <pc:docMk/>
            <pc:sldMk cId="3814684325" sldId="273"/>
            <ac:spMk id="3" creationId="{7FC7EB45-F12F-467D-A393-960B2A29095D}"/>
          </ac:spMkLst>
        </pc:spChg>
        <pc:inkChg chg="add">
          <ac:chgData name="Hawkins III, William (hawkinwh)" userId="ec354a2a-97ff-44c9-b22d-7f8d9c24be8d" providerId="ADAL" clId="{DC075053-ED68-4593-B186-9E37BC68B3CB}" dt="2022-08-31T16:50:38.973" v="259"/>
          <ac:inkMkLst>
            <pc:docMk/>
            <pc:sldMk cId="3814684325" sldId="273"/>
            <ac:inkMk id="4" creationId="{4EDD86FD-D20E-6C71-47FD-84A664D6BDFB}"/>
          </ac:inkMkLst>
        </pc:inkChg>
      </pc:sldChg>
      <pc:sldChg chg="addSp delSp modSp new mod modAnim">
        <pc:chgData name="Hawkins III, William (hawkinwh)" userId="ec354a2a-97ff-44c9-b22d-7f8d9c24be8d" providerId="ADAL" clId="{DC075053-ED68-4593-B186-9E37BC68B3CB}" dt="2022-08-31T14:24:44.240" v="232" actId="1076"/>
        <pc:sldMkLst>
          <pc:docMk/>
          <pc:sldMk cId="523684101" sldId="274"/>
        </pc:sldMkLst>
        <pc:spChg chg="mod">
          <ac:chgData name="Hawkins III, William (hawkinwh)" userId="ec354a2a-97ff-44c9-b22d-7f8d9c24be8d" providerId="ADAL" clId="{DC075053-ED68-4593-B186-9E37BC68B3CB}" dt="2022-08-31T14:11:02.318" v="209" actId="20577"/>
          <ac:spMkLst>
            <pc:docMk/>
            <pc:sldMk cId="523684101" sldId="274"/>
            <ac:spMk id="2" creationId="{06B83419-0F7E-2448-5ED6-33BD0A5AE3B5}"/>
          </ac:spMkLst>
        </pc:spChg>
        <pc:spChg chg="del">
          <ac:chgData name="Hawkins III, William (hawkinwh)" userId="ec354a2a-97ff-44c9-b22d-7f8d9c24be8d" providerId="ADAL" clId="{DC075053-ED68-4593-B186-9E37BC68B3CB}" dt="2022-08-31T14:23:54.398" v="226" actId="478"/>
          <ac:spMkLst>
            <pc:docMk/>
            <pc:sldMk cId="523684101" sldId="274"/>
            <ac:spMk id="3" creationId="{A29ECA50-46C8-E976-EF7A-C3E6A04BDC63}"/>
          </ac:spMkLst>
        </pc:spChg>
        <pc:spChg chg="add mod">
          <ac:chgData name="Hawkins III, William (hawkinwh)" userId="ec354a2a-97ff-44c9-b22d-7f8d9c24be8d" providerId="ADAL" clId="{DC075053-ED68-4593-B186-9E37BC68B3CB}" dt="2022-08-31T14:24:44.240" v="232" actId="1076"/>
          <ac:spMkLst>
            <pc:docMk/>
            <pc:sldMk cId="523684101" sldId="274"/>
            <ac:spMk id="5" creationId="{973C6E49-1C8E-66F1-B415-5806D4583234}"/>
          </ac:spMkLst>
        </pc:spChg>
        <pc:spChg chg="add mod">
          <ac:chgData name="Hawkins III, William (hawkinwh)" userId="ec354a2a-97ff-44c9-b22d-7f8d9c24be8d" providerId="ADAL" clId="{DC075053-ED68-4593-B186-9E37BC68B3CB}" dt="2022-08-31T14:24:44.240" v="232" actId="1076"/>
          <ac:spMkLst>
            <pc:docMk/>
            <pc:sldMk cId="523684101" sldId="274"/>
            <ac:spMk id="7" creationId="{FD0E3C3B-051B-BBF3-A452-DB6E00579045}"/>
          </ac:spMkLst>
        </pc:spChg>
        <pc:graphicFrameChg chg="add mod ord modGraphic">
          <ac:chgData name="Hawkins III, William (hawkinwh)" userId="ec354a2a-97ff-44c9-b22d-7f8d9c24be8d" providerId="ADAL" clId="{DC075053-ED68-4593-B186-9E37BC68B3CB}" dt="2022-08-31T14:24:12.394" v="229" actId="167"/>
          <ac:graphicFrameMkLst>
            <pc:docMk/>
            <pc:sldMk cId="523684101" sldId="274"/>
            <ac:graphicFrameMk id="8" creationId="{1F7C45F6-040D-38EC-8CC5-BFF7CE3DF4D7}"/>
          </ac:graphicFrameMkLst>
        </pc:graphicFrameChg>
      </pc:sldChg>
    </pc:docChg>
  </pc:docChgLst>
  <pc:docChgLst>
    <pc:chgData name="Hawkins III, William (hawkinwh)" userId="ec354a2a-97ff-44c9-b22d-7f8d9c24be8d" providerId="ADAL" clId="{5DE6668C-4252-4513-84AF-56115230CFD7}"/>
    <pc:docChg chg="undo custSel addSld delSld modSld">
      <pc:chgData name="Hawkins III, William (hawkinwh)" userId="ec354a2a-97ff-44c9-b22d-7f8d9c24be8d" providerId="ADAL" clId="{5DE6668C-4252-4513-84AF-56115230CFD7}" dt="2022-05-24T18:32:38.291" v="329"/>
      <pc:docMkLst>
        <pc:docMk/>
      </pc:docMkLst>
      <pc:sldChg chg="modSp mod">
        <pc:chgData name="Hawkins III, William (hawkinwh)" userId="ec354a2a-97ff-44c9-b22d-7f8d9c24be8d" providerId="ADAL" clId="{5DE6668C-4252-4513-84AF-56115230CFD7}" dt="2022-05-24T16:17:14.059" v="1" actId="20577"/>
        <pc:sldMkLst>
          <pc:docMk/>
          <pc:sldMk cId="1323747461" sldId="256"/>
        </pc:sldMkLst>
        <pc:spChg chg="mod">
          <ac:chgData name="Hawkins III, William (hawkinwh)" userId="ec354a2a-97ff-44c9-b22d-7f8d9c24be8d" providerId="ADAL" clId="{5DE6668C-4252-4513-84AF-56115230CFD7}" dt="2022-05-24T16:17:14.059" v="1" actId="20577"/>
          <ac:spMkLst>
            <pc:docMk/>
            <pc:sldMk cId="1323747461" sldId="256"/>
            <ac:spMk id="2" creationId="{00000000-0000-0000-0000-000000000000}"/>
          </ac:spMkLst>
        </pc:spChg>
      </pc:sldChg>
      <pc:sldChg chg="addSp">
        <pc:chgData name="Hawkins III, William (hawkinwh)" userId="ec354a2a-97ff-44c9-b22d-7f8d9c24be8d" providerId="ADAL" clId="{5DE6668C-4252-4513-84AF-56115230CFD7}" dt="2022-05-24T18:07:14.148" v="328"/>
        <pc:sldMkLst>
          <pc:docMk/>
          <pc:sldMk cId="3519125308" sldId="257"/>
        </pc:sldMkLst>
        <pc:inkChg chg="add">
          <ac:chgData name="Hawkins III, William (hawkinwh)" userId="ec354a2a-97ff-44c9-b22d-7f8d9c24be8d" providerId="ADAL" clId="{5DE6668C-4252-4513-84AF-56115230CFD7}" dt="2022-05-24T18:07:14.148" v="328"/>
          <ac:inkMkLst>
            <pc:docMk/>
            <pc:sldMk cId="3519125308" sldId="257"/>
            <ac:inkMk id="4" creationId="{F561E5BB-3D27-DFAF-A518-AF815466DF36}"/>
          </ac:inkMkLst>
        </pc:inkChg>
      </pc:sldChg>
      <pc:sldChg chg="del">
        <pc:chgData name="Hawkins III, William (hawkinwh)" userId="ec354a2a-97ff-44c9-b22d-7f8d9c24be8d" providerId="ADAL" clId="{5DE6668C-4252-4513-84AF-56115230CFD7}" dt="2022-05-24T16:17:24.603" v="2" actId="47"/>
        <pc:sldMkLst>
          <pc:docMk/>
          <pc:sldMk cId="1589006940" sldId="258"/>
        </pc:sldMkLst>
      </pc:sldChg>
      <pc:sldChg chg="addSp modSp mod">
        <pc:chgData name="Hawkins III, William (hawkinwh)" userId="ec354a2a-97ff-44c9-b22d-7f8d9c24be8d" providerId="ADAL" clId="{5DE6668C-4252-4513-84AF-56115230CFD7}" dt="2022-05-24T18:07:14.148" v="328"/>
        <pc:sldMkLst>
          <pc:docMk/>
          <pc:sldMk cId="452057931" sldId="263"/>
        </pc:sldMkLst>
        <pc:spChg chg="mod">
          <ac:chgData name="Hawkins III, William (hawkinwh)" userId="ec354a2a-97ff-44c9-b22d-7f8d9c24be8d" providerId="ADAL" clId="{5DE6668C-4252-4513-84AF-56115230CFD7}" dt="2022-05-24T16:43:15.724" v="196" actId="27636"/>
          <ac:spMkLst>
            <pc:docMk/>
            <pc:sldMk cId="452057931" sldId="263"/>
            <ac:spMk id="3" creationId="{7FC7EB45-F12F-467D-A393-960B2A29095D}"/>
          </ac:spMkLst>
        </pc:spChg>
        <pc:inkChg chg="add">
          <ac:chgData name="Hawkins III, William (hawkinwh)" userId="ec354a2a-97ff-44c9-b22d-7f8d9c24be8d" providerId="ADAL" clId="{5DE6668C-4252-4513-84AF-56115230CFD7}" dt="2022-05-24T18:07:14.148" v="328"/>
          <ac:inkMkLst>
            <pc:docMk/>
            <pc:sldMk cId="452057931" sldId="263"/>
            <ac:inkMk id="4" creationId="{ED3BCB10-2AAF-8184-F690-33AB456DC558}"/>
          </ac:inkMkLst>
        </pc:inkChg>
      </pc:sldChg>
      <pc:sldChg chg="del">
        <pc:chgData name="Hawkins III, William (hawkinwh)" userId="ec354a2a-97ff-44c9-b22d-7f8d9c24be8d" providerId="ADAL" clId="{5DE6668C-4252-4513-84AF-56115230CFD7}" dt="2022-05-24T16:17:24.603" v="2" actId="47"/>
        <pc:sldMkLst>
          <pc:docMk/>
          <pc:sldMk cId="1274737894" sldId="267"/>
        </pc:sldMkLst>
      </pc:sldChg>
      <pc:sldChg chg="addSp modSp mod">
        <pc:chgData name="Hawkins III, William (hawkinwh)" userId="ec354a2a-97ff-44c9-b22d-7f8d9c24be8d" providerId="ADAL" clId="{5DE6668C-4252-4513-84AF-56115230CFD7}" dt="2022-05-24T18:32:38.291" v="329"/>
        <pc:sldMkLst>
          <pc:docMk/>
          <pc:sldMk cId="682595757" sldId="268"/>
        </pc:sldMkLst>
        <pc:spChg chg="mod">
          <ac:chgData name="Hawkins III, William (hawkinwh)" userId="ec354a2a-97ff-44c9-b22d-7f8d9c24be8d" providerId="ADAL" clId="{5DE6668C-4252-4513-84AF-56115230CFD7}" dt="2022-05-24T17:15:53.524" v="272" actId="27636"/>
          <ac:spMkLst>
            <pc:docMk/>
            <pc:sldMk cId="682595757" sldId="268"/>
            <ac:spMk id="3" creationId="{20D28A26-DF94-4618-A0CC-33309E6F27BF}"/>
          </ac:spMkLst>
        </pc:spChg>
        <pc:inkChg chg="add">
          <ac:chgData name="Hawkins III, William (hawkinwh)" userId="ec354a2a-97ff-44c9-b22d-7f8d9c24be8d" providerId="ADAL" clId="{5DE6668C-4252-4513-84AF-56115230CFD7}" dt="2022-05-24T18:32:38.291" v="329"/>
          <ac:inkMkLst>
            <pc:docMk/>
            <pc:sldMk cId="682595757" sldId="268"/>
            <ac:inkMk id="4" creationId="{209C1530-004F-A01F-1144-654A1505E64A}"/>
          </ac:inkMkLst>
        </pc:inkChg>
      </pc:sldChg>
      <pc:sldChg chg="addSp modSp mod">
        <pc:chgData name="Hawkins III, William (hawkinwh)" userId="ec354a2a-97ff-44c9-b22d-7f8d9c24be8d" providerId="ADAL" clId="{5DE6668C-4252-4513-84AF-56115230CFD7}" dt="2022-05-24T18:32:38.291" v="329"/>
        <pc:sldMkLst>
          <pc:docMk/>
          <pc:sldMk cId="939010068" sldId="269"/>
        </pc:sldMkLst>
        <pc:spChg chg="mod">
          <ac:chgData name="Hawkins III, William (hawkinwh)" userId="ec354a2a-97ff-44c9-b22d-7f8d9c24be8d" providerId="ADAL" clId="{5DE6668C-4252-4513-84AF-56115230CFD7}" dt="2022-05-24T17:16:42.270" v="327" actId="20577"/>
          <ac:spMkLst>
            <pc:docMk/>
            <pc:sldMk cId="939010068" sldId="269"/>
            <ac:spMk id="3" creationId="{0DA2F816-198C-4351-BB43-71FFC56D75CF}"/>
          </ac:spMkLst>
        </pc:spChg>
        <pc:inkChg chg="add">
          <ac:chgData name="Hawkins III, William (hawkinwh)" userId="ec354a2a-97ff-44c9-b22d-7f8d9c24be8d" providerId="ADAL" clId="{5DE6668C-4252-4513-84AF-56115230CFD7}" dt="2022-05-24T18:32:38.291" v="329"/>
          <ac:inkMkLst>
            <pc:docMk/>
            <pc:sldMk cId="939010068" sldId="269"/>
            <ac:inkMk id="4" creationId="{E56F50BE-BB01-2B97-EE71-32706A3A40D1}"/>
          </ac:inkMkLst>
        </pc:inkChg>
      </pc:sldChg>
      <pc:sldChg chg="modSp add mod">
        <pc:chgData name="Hawkins III, William (hawkinwh)" userId="ec354a2a-97ff-44c9-b22d-7f8d9c24be8d" providerId="ADAL" clId="{5DE6668C-4252-4513-84AF-56115230CFD7}" dt="2022-05-24T17:14:58.623" v="198" actId="27636"/>
        <pc:sldMkLst>
          <pc:docMk/>
          <pc:sldMk cId="1438683222" sldId="270"/>
        </pc:sldMkLst>
        <pc:spChg chg="mod">
          <ac:chgData name="Hawkins III, William (hawkinwh)" userId="ec354a2a-97ff-44c9-b22d-7f8d9c24be8d" providerId="ADAL" clId="{5DE6668C-4252-4513-84AF-56115230CFD7}" dt="2022-05-24T17:14:58.623" v="198" actId="27636"/>
          <ac:spMkLst>
            <pc:docMk/>
            <pc:sldMk cId="1438683222" sldId="270"/>
            <ac:spMk id="2" creationId="{6F82C8DC-7CDE-D4DD-0086-39321C8DCED5}"/>
          </ac:spMkLst>
        </pc:spChg>
      </pc:sldChg>
    </pc:docChg>
  </pc:docChgLst>
</pc:chgInfo>
</file>

<file path=ppt/media/image1.jp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163" cy="4699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022725" y="0"/>
            <a:ext cx="3078163" cy="469900"/>
          </a:xfrm>
          <a:prstGeom prst="rect">
            <a:avLst/>
          </a:prstGeom>
        </p:spPr>
        <p:txBody>
          <a:bodyPr vert="horz" lIns="91440" tIns="45720" rIns="91440" bIns="45720" rtlCol="0"/>
          <a:lstStyle>
            <a:lvl1pPr algn="r">
              <a:defRPr sz="1200"/>
            </a:lvl1pPr>
          </a:lstStyle>
          <a:p>
            <a:fld id="{F62998AC-8C26-4495-8D84-0873DAF6867D}" type="datetimeFigureOut">
              <a:rPr lang="en-IN" smtClean="0"/>
              <a:t>29-06-2023</a:t>
            </a:fld>
            <a:endParaRPr lang="en-IN"/>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709613" y="4518025"/>
            <a:ext cx="5683250" cy="369728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918575"/>
            <a:ext cx="3078163" cy="4699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022725" y="8918575"/>
            <a:ext cx="3078163" cy="469900"/>
          </a:xfrm>
          <a:prstGeom prst="rect">
            <a:avLst/>
          </a:prstGeom>
        </p:spPr>
        <p:txBody>
          <a:bodyPr vert="horz" lIns="91440" tIns="45720" rIns="91440" bIns="45720" rtlCol="0" anchor="b"/>
          <a:lstStyle>
            <a:lvl1pPr algn="r">
              <a:defRPr sz="1200"/>
            </a:lvl1pPr>
          </a:lstStyle>
          <a:p>
            <a:fld id="{2B3EA15D-1FF3-4391-B250-3640DB6C02CE}" type="slidenum">
              <a:rPr lang="en-IN" smtClean="0"/>
              <a:t>‹#›</a:t>
            </a:fld>
            <a:endParaRPr lang="en-IN"/>
          </a:p>
        </p:txBody>
      </p:sp>
    </p:spTree>
    <p:extLst>
      <p:ext uri="{BB962C8B-B14F-4D97-AF65-F5344CB8AC3E}">
        <p14:creationId xmlns:p14="http://schemas.microsoft.com/office/powerpoint/2010/main" val="1113730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ACDB3CC-F982-40F9-8DD6-BCC9AFBF44BD}" type="datetime1">
              <a:rPr lang="en-US" smtClean="0"/>
              <a:pPr/>
              <a:t>6/29/2023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F88E988-FB04-AB4E-BE5A-59F242AF7F7A}" type="slidenum">
              <a:rPr lang="en-US" smtClean="0"/>
              <a:t>‹#›</a:t>
            </a:fld>
            <a:endParaRPr lang="en-US"/>
          </a:p>
        </p:txBody>
      </p:sp>
    </p:spTree>
    <p:extLst>
      <p:ext uri="{BB962C8B-B14F-4D97-AF65-F5344CB8AC3E}">
        <p14:creationId xmlns:p14="http://schemas.microsoft.com/office/powerpoint/2010/main" val="1728351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t>6/29/2023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723317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t>6/29/2023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179964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E0C03-CB59-4084-9F5A-DCBC5E2C6872}"/>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806F903F-1E97-4B7F-A5BB-646A2936EF4A}"/>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E80CCF5D-0527-4749-892A-400380ACE6BD}"/>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5" name="Footer Placeholder 4">
            <a:extLst>
              <a:ext uri="{FF2B5EF4-FFF2-40B4-BE49-F238E27FC236}">
                <a16:creationId xmlns:a16="http://schemas.microsoft.com/office/drawing/2014/main" id="{4A49A2BD-CE6D-48A7-88DF-EDA16678FB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A2FFE3-DE14-460F-8A47-125646F6EB99}"/>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37919956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47A37-18EF-4411-B856-6902F92E1B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EAA407-1746-496A-8173-ED8C605581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58AAED-0DED-418B-BE95-DBF55F6C3FD0}"/>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5" name="Footer Placeholder 4">
            <a:extLst>
              <a:ext uri="{FF2B5EF4-FFF2-40B4-BE49-F238E27FC236}">
                <a16:creationId xmlns:a16="http://schemas.microsoft.com/office/drawing/2014/main" id="{F9402404-0857-47B8-B242-53D4E3746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D4E31B-6150-4D71-8891-CB5DB8022ACA}"/>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23026203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33605-84FA-413C-8A5A-7BF495617983}"/>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8EF453AC-7E88-47F0-8BCE-D212F689113A}"/>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4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995796-C7F6-46C3-82F6-49A3CA26B813}"/>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5" name="Footer Placeholder 4">
            <a:extLst>
              <a:ext uri="{FF2B5EF4-FFF2-40B4-BE49-F238E27FC236}">
                <a16:creationId xmlns:a16="http://schemas.microsoft.com/office/drawing/2014/main" id="{51481947-7D1E-4F17-ACA0-E058A6EB91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470BF-FBEA-4FB5-A77C-164FA1D6C1E2}"/>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13815215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A476C-A6E6-4080-B649-C721C3A379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EAE3C0-8481-45A5-803F-05442CE2004E}"/>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5F5BF74-714D-486F-A387-7DE19D17FDAB}"/>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4E41CD-A3F5-47CA-8FD2-D75A087457BB}"/>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6" name="Footer Placeholder 5">
            <a:extLst>
              <a:ext uri="{FF2B5EF4-FFF2-40B4-BE49-F238E27FC236}">
                <a16:creationId xmlns:a16="http://schemas.microsoft.com/office/drawing/2014/main" id="{4C2A0B44-32E5-47DF-AC03-D9982E625E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69EDDB-7676-4CB4-806B-369E20EFA712}"/>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4374332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2FE54-2D86-494A-999B-496B8E9C4887}"/>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AAC3BBF4-4A46-4554-BA6C-2D34F341C6A7}"/>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67C15824-128A-40A7-AB9A-23A8902B076D}"/>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CBC2B5F-9AC0-4DC2-B304-5074295C2A30}"/>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E073E539-BDCB-40DB-B17A-A7545867913E}"/>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FF1B03-FFF1-43B0-B4A0-C4FE3DC630C8}"/>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8" name="Footer Placeholder 7">
            <a:extLst>
              <a:ext uri="{FF2B5EF4-FFF2-40B4-BE49-F238E27FC236}">
                <a16:creationId xmlns:a16="http://schemas.microsoft.com/office/drawing/2014/main" id="{E2F28EF0-7D35-4FD7-B6D1-B24002AA9E0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8CC866B-1334-420B-90F6-E54D4B1FAF8F}"/>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594466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04061-8DBE-49E4-99D9-BED4BDEB325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F3D305-B80C-4199-88CB-D3909D8DA838}"/>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4" name="Footer Placeholder 3">
            <a:extLst>
              <a:ext uri="{FF2B5EF4-FFF2-40B4-BE49-F238E27FC236}">
                <a16:creationId xmlns:a16="http://schemas.microsoft.com/office/drawing/2014/main" id="{C2AB9F60-8198-4CA0-B58B-856D47596F6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38CDFF-E5F8-489A-8202-80E480BB179A}"/>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10490125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509598-F289-41BA-838E-14119FA7AD8E}"/>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3" name="Footer Placeholder 2">
            <a:extLst>
              <a:ext uri="{FF2B5EF4-FFF2-40B4-BE49-F238E27FC236}">
                <a16:creationId xmlns:a16="http://schemas.microsoft.com/office/drawing/2014/main" id="{A3CCCE74-C4EA-4711-BB8F-4F57940FFE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1D12F3-EEEE-46B2-A623-DB1079354C59}"/>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17607670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07794-3905-441B-BA26-9C3DD216DAF8}"/>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2E6F8DB6-3EC2-4DBD-983C-A0D5FD603544}"/>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15B10E-40FC-4777-B236-D3CA7E2F2D95}"/>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en-US"/>
              <a:t>Click to edit Master text styles</a:t>
            </a:r>
          </a:p>
        </p:txBody>
      </p:sp>
      <p:sp>
        <p:nvSpPr>
          <p:cNvPr id="5" name="Date Placeholder 4">
            <a:extLst>
              <a:ext uri="{FF2B5EF4-FFF2-40B4-BE49-F238E27FC236}">
                <a16:creationId xmlns:a16="http://schemas.microsoft.com/office/drawing/2014/main" id="{5BA87B8A-DCDF-4092-93E3-8DC71BC415B6}"/>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6" name="Footer Placeholder 5">
            <a:extLst>
              <a:ext uri="{FF2B5EF4-FFF2-40B4-BE49-F238E27FC236}">
                <a16:creationId xmlns:a16="http://schemas.microsoft.com/office/drawing/2014/main" id="{0409C34D-C73C-4C60-971B-2F44FE85A3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CD00C1-B6F4-47BE-A660-1A61F83587FF}"/>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350330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t>6/29/2023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A6B70-6F07-4BB4-A86F-EC0C26FF7AC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C134FFE5-CA40-49C6-8E7C-88EBD8D5B17F}"/>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2395F8DC-0C38-48DD-A599-BEEC216D99EE}"/>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en-US"/>
              <a:t>Click to edit Master text styles</a:t>
            </a:r>
          </a:p>
        </p:txBody>
      </p:sp>
      <p:sp>
        <p:nvSpPr>
          <p:cNvPr id="5" name="Date Placeholder 4">
            <a:extLst>
              <a:ext uri="{FF2B5EF4-FFF2-40B4-BE49-F238E27FC236}">
                <a16:creationId xmlns:a16="http://schemas.microsoft.com/office/drawing/2014/main" id="{586EA28E-97AB-45DE-A670-4370460F91AD}"/>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6" name="Footer Placeholder 5">
            <a:extLst>
              <a:ext uri="{FF2B5EF4-FFF2-40B4-BE49-F238E27FC236}">
                <a16:creationId xmlns:a16="http://schemas.microsoft.com/office/drawing/2014/main" id="{F8FEC56D-2DF0-43C7-A00E-FB6A8449D8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816B02-F400-4EDD-AEBB-4C221CA17FFA}"/>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13415207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F5BAC-38C0-4086-B2A7-268B7CAA5D3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987CFE-34EC-4E39-9573-08B5854ED23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415993-2011-4B12-B688-F09EE0E4BA24}"/>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5" name="Footer Placeholder 4">
            <a:extLst>
              <a:ext uri="{FF2B5EF4-FFF2-40B4-BE49-F238E27FC236}">
                <a16:creationId xmlns:a16="http://schemas.microsoft.com/office/drawing/2014/main" id="{5AA01EA9-B120-4867-9F57-E69AF120C1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082A0-A667-4436-AF65-BB08EB160234}"/>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28931774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749BC9-121F-48E7-9459-F342AA1E4820}"/>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905DC3E-AE71-4325-B33E-7A4A1E38BDE8}"/>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40238F-E44A-45F7-A344-A8F0399DA9E9}"/>
              </a:ext>
            </a:extLst>
          </p:cNvPr>
          <p:cNvSpPr>
            <a:spLocks noGrp="1"/>
          </p:cNvSpPr>
          <p:nvPr>
            <p:ph type="dt" sz="half" idx="10"/>
          </p:nvPr>
        </p:nvSpPr>
        <p:spPr/>
        <p:txBody>
          <a:bodyPr/>
          <a:lstStyle/>
          <a:p>
            <a:fld id="{99817BC3-0D95-42A8-BFA2-EE323BD75C3F}" type="datetimeFigureOut">
              <a:rPr lang="en-US" smtClean="0"/>
              <a:t>6/29/2023</a:t>
            </a:fld>
            <a:endParaRPr lang="en-US"/>
          </a:p>
        </p:txBody>
      </p:sp>
      <p:sp>
        <p:nvSpPr>
          <p:cNvPr id="5" name="Footer Placeholder 4">
            <a:extLst>
              <a:ext uri="{FF2B5EF4-FFF2-40B4-BE49-F238E27FC236}">
                <a16:creationId xmlns:a16="http://schemas.microsoft.com/office/drawing/2014/main" id="{5CE29F7E-7CA6-43DF-AF66-76FD44B509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2C07A-345F-45DF-9B7D-C2E356FE9347}"/>
              </a:ext>
            </a:extLst>
          </p:cNvPr>
          <p:cNvSpPr>
            <a:spLocks noGrp="1"/>
          </p:cNvSpPr>
          <p:nvPr>
            <p:ph type="sldNum" sz="quarter" idx="12"/>
          </p:nvPr>
        </p:nvSpPr>
        <p:spPr/>
        <p:txBody>
          <a:bodyPr/>
          <a:lstStyle/>
          <a:p>
            <a:fld id="{EA63F113-92FB-41C7-930E-1EBB303AD908}" type="slidenum">
              <a:rPr lang="en-US" smtClean="0"/>
              <a:t>‹#›</a:t>
            </a:fld>
            <a:endParaRPr lang="en-US"/>
          </a:p>
        </p:txBody>
      </p:sp>
    </p:spTree>
    <p:extLst>
      <p:ext uri="{BB962C8B-B14F-4D97-AF65-F5344CB8AC3E}">
        <p14:creationId xmlns:p14="http://schemas.microsoft.com/office/powerpoint/2010/main" val="1642848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9E7B99-7C3F-4BC3-B7B8-7E1F8C620B24}" type="datetime1">
              <a:rPr lang="en-US" smtClean="0"/>
              <a:pPr/>
              <a:t>6/29/2023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8C2560D-EC28-3B41-86E8-18F1CE0113B4}" type="datetimeFigureOut">
              <a:rPr lang="en-US" smtClean="0"/>
              <a:t>6/29/2023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8C2560D-EC28-3B41-86E8-18F1CE0113B4}" type="datetimeFigureOut">
              <a:rPr lang="en-US" smtClean="0"/>
              <a:t>6/29/2023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C2560D-EC28-3B41-86E8-18F1CE0113B4}" type="datetimeFigureOut">
              <a:rPr lang="en-US" smtClean="0"/>
              <a:t>6/29/2023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C2560D-EC28-3B41-86E8-18F1CE0113B4}" type="datetimeFigureOut">
              <a:rPr lang="en-US" smtClean="0"/>
              <a:t>6/29/2023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C2560D-EC28-3B41-86E8-18F1CE0113B4}" type="datetimeFigureOut">
              <a:rPr lang="en-US" smtClean="0"/>
              <a:t>6/29/2023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6B1FF6-39B9-40F5-8B67-33C6354A3D4F}" type="slidenum">
              <a:rPr kumimoji="0" lang="en-US" smtClean="0"/>
              <a:pPr eaLnBrk="1" latinLnBrk="0" hangingPunct="1"/>
              <a:t>‹#›</a:t>
            </a:fld>
            <a:endParaRPr kumimoji="0" lang="en-US" dirty="0">
              <a:solidFill>
                <a:schemeClr val="accent3">
                  <a:shade val="75000"/>
                </a:schemeClr>
              </a:solidFill>
            </a:endParaRP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C2560D-EC28-3B41-86E8-18F1CE0113B4}" type="datetimeFigureOut">
              <a:rPr lang="en-US" smtClean="0"/>
              <a:t>6/29/2023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503300"/>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497472"/>
            <a:ext cx="8229600" cy="25312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8C2560D-EC28-3B41-86E8-18F1CE0113B4}" type="datetimeFigureOut">
              <a:rPr lang="en-US" smtClean="0"/>
              <a:t>6/29/2023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066355A-084C-D24E-9AD2-7E4FC41EA627}" type="slidenum">
              <a:rPr lang="en-US" smtClean="0"/>
              <a:t>‹#›</a:t>
            </a:fld>
            <a:endParaRPr lang="en-US"/>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 id="2147493465" r:id="rId10"/>
    <p:sldLayoutId id="2147493466"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374523-339E-4715-9E91-6736CB71E817}"/>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BF0967-7D69-4B12-AF1E-4EF3BC0DFCBA}"/>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A202CD-59A1-445E-B1A6-0AEEE9E068D2}"/>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9817BC3-0D95-42A8-BFA2-EE323BD75C3F}" type="datetimeFigureOut">
              <a:rPr lang="en-US" smtClean="0"/>
              <a:t>6/29/2023</a:t>
            </a:fld>
            <a:endParaRPr lang="en-US"/>
          </a:p>
        </p:txBody>
      </p:sp>
      <p:sp>
        <p:nvSpPr>
          <p:cNvPr id="5" name="Footer Placeholder 4">
            <a:extLst>
              <a:ext uri="{FF2B5EF4-FFF2-40B4-BE49-F238E27FC236}">
                <a16:creationId xmlns:a16="http://schemas.microsoft.com/office/drawing/2014/main" id="{4EF38329-46A9-4C89-B34C-1909B848BEA7}"/>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1269E4F-A0B3-47AA-9152-979F9A4CEA5D}"/>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A63F113-92FB-41C7-930E-1EBB303AD908}" type="slidenum">
              <a:rPr lang="en-US" smtClean="0"/>
              <a:t>‹#›</a:t>
            </a:fld>
            <a:endParaRPr lang="en-US"/>
          </a:p>
        </p:txBody>
      </p:sp>
    </p:spTree>
    <p:extLst>
      <p:ext uri="{BB962C8B-B14F-4D97-AF65-F5344CB8AC3E}">
        <p14:creationId xmlns:p14="http://schemas.microsoft.com/office/powerpoint/2010/main" val="9973137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cs typeface="Arial"/>
              </a:rPr>
              <a:t>CS3003: OOP Basics</a:t>
            </a:r>
            <a:endParaRPr lang="en-US" dirty="0"/>
          </a:p>
        </p:txBody>
      </p:sp>
      <p:sp>
        <p:nvSpPr>
          <p:cNvPr id="3" name="Subtitle 2"/>
          <p:cNvSpPr>
            <a:spLocks noGrp="1"/>
          </p:cNvSpPr>
          <p:nvPr>
            <p:ph type="subTitle" idx="1"/>
          </p:nvPr>
        </p:nvSpPr>
        <p:spPr/>
        <p:txBody>
          <a:bodyPr vert="horz" lIns="91440" tIns="45720" rIns="91440" bIns="45720" rtlCol="0" anchor="t">
            <a:normAutofit/>
          </a:bodyPr>
          <a:lstStyle/>
          <a:p>
            <a:r>
              <a:rPr lang="en-US" dirty="0">
                <a:cs typeface="Times New Roman"/>
              </a:rPr>
              <a:t>Abstract Data Types, Method Overriding</a:t>
            </a:r>
          </a:p>
        </p:txBody>
      </p:sp>
      <p:pic>
        <p:nvPicPr>
          <p:cNvPr id="5" name="Picture 4" descr="Icon&#10;&#10;Description automatically generated">
            <a:extLst>
              <a:ext uri="{FF2B5EF4-FFF2-40B4-BE49-F238E27FC236}">
                <a16:creationId xmlns:a16="http://schemas.microsoft.com/office/drawing/2014/main" id="{0C00770E-E9DA-6C9C-EEAF-EA29AE3C44E0}"/>
              </a:ext>
            </a:extLst>
          </p:cNvPr>
          <p:cNvPicPr>
            <a:picLocks noChangeAspect="1"/>
          </p:cNvPicPr>
          <p:nvPr/>
        </p:nvPicPr>
        <p:blipFill>
          <a:blip r:embed="rId2"/>
          <a:stretch>
            <a:fillRect/>
          </a:stretch>
        </p:blipFill>
        <p:spPr>
          <a:xfrm>
            <a:off x="3918857" y="3911281"/>
            <a:ext cx="609600" cy="609600"/>
          </a:xfrm>
          <a:prstGeom prst="rect">
            <a:avLst/>
          </a:prstGeom>
        </p:spPr>
      </p:pic>
      <p:pic>
        <p:nvPicPr>
          <p:cNvPr id="7" name="Picture 6" descr="Colored yarn balls and knitted textiles">
            <a:extLst>
              <a:ext uri="{FF2B5EF4-FFF2-40B4-BE49-F238E27FC236}">
                <a16:creationId xmlns:a16="http://schemas.microsoft.com/office/drawing/2014/main" id="{3DD90E5A-5A0E-A385-1979-C3E1ABB56A8C}"/>
              </a:ext>
            </a:extLst>
          </p:cNvPr>
          <p:cNvPicPr>
            <a:picLocks noChangeAspect="1"/>
          </p:cNvPicPr>
          <p:nvPr/>
        </p:nvPicPr>
        <p:blipFill>
          <a:blip r:embed="rId3"/>
          <a:stretch>
            <a:fillRect/>
          </a:stretch>
        </p:blipFill>
        <p:spPr>
          <a:xfrm>
            <a:off x="5065951" y="3924300"/>
            <a:ext cx="807312" cy="596581"/>
          </a:xfrm>
          <a:prstGeom prst="rect">
            <a:avLst/>
          </a:prstGeom>
        </p:spPr>
      </p:pic>
    </p:spTree>
    <p:extLst>
      <p:ext uri="{BB962C8B-B14F-4D97-AF65-F5344CB8AC3E}">
        <p14:creationId xmlns:p14="http://schemas.microsoft.com/office/powerpoint/2010/main" val="1323747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5B99D-3A77-64DF-14F1-21334F774F99}"/>
              </a:ext>
            </a:extLst>
          </p:cNvPr>
          <p:cNvSpPr>
            <a:spLocks noGrp="1"/>
          </p:cNvSpPr>
          <p:nvPr>
            <p:ph type="title"/>
          </p:nvPr>
        </p:nvSpPr>
        <p:spPr/>
        <p:txBody>
          <a:bodyPr>
            <a:noAutofit/>
          </a:bodyPr>
          <a:lstStyle/>
          <a:p>
            <a:pPr algn="l"/>
            <a:r>
              <a:rPr lang="en-US" sz="3000" b="0" i="0" dirty="0">
                <a:solidFill>
                  <a:srgbClr val="333333"/>
                </a:solidFill>
                <a:effectLst/>
                <a:latin typeface="Lato Extended"/>
              </a:rPr>
              <a:t>The Definitions of Object-Oriented Programming</a:t>
            </a:r>
          </a:p>
        </p:txBody>
      </p:sp>
      <p:sp>
        <p:nvSpPr>
          <p:cNvPr id="3" name="Content Placeholder 2">
            <a:extLst>
              <a:ext uri="{FF2B5EF4-FFF2-40B4-BE49-F238E27FC236}">
                <a16:creationId xmlns:a16="http://schemas.microsoft.com/office/drawing/2014/main" id="{C09DE20F-8E1B-8CC6-D300-6F7274988B3F}"/>
              </a:ext>
            </a:extLst>
          </p:cNvPr>
          <p:cNvSpPr>
            <a:spLocks noGrp="1"/>
          </p:cNvSpPr>
          <p:nvPr>
            <p:ph idx="1"/>
          </p:nvPr>
        </p:nvSpPr>
        <p:spPr>
          <a:xfrm>
            <a:off x="457200" y="1497472"/>
            <a:ext cx="8229600" cy="2801573"/>
          </a:xfrm>
        </p:spPr>
        <p:txBody>
          <a:bodyPr>
            <a:normAutofit fontScale="92500"/>
          </a:bodyPr>
          <a:lstStyle/>
          <a:p>
            <a:pPr marL="514350" indent="-514350">
              <a:buAutoNum type="arabicPeriod"/>
            </a:pPr>
            <a:r>
              <a:rPr lang="en-US" b="0" i="0" dirty="0">
                <a:solidFill>
                  <a:srgbClr val="333333"/>
                </a:solidFill>
                <a:effectLst/>
                <a:latin typeface="Lato Extended"/>
              </a:rPr>
              <a:t>A language with support for abstraction of abstract data types (ADTs)</a:t>
            </a:r>
          </a:p>
          <a:p>
            <a:pPr marL="514350" indent="-514350">
              <a:buAutoNum type="arabicPeriod"/>
            </a:pPr>
            <a:r>
              <a:rPr lang="en-US" b="0" i="0" dirty="0">
                <a:solidFill>
                  <a:srgbClr val="333333"/>
                </a:solidFill>
                <a:effectLst/>
                <a:latin typeface="Lato Extended"/>
              </a:rPr>
              <a:t>A language with support for objects which are containers of data (attributes, properties, fields, etc.) and code (methods).</a:t>
            </a:r>
          </a:p>
          <a:p>
            <a:pPr marL="514350" indent="-514350">
              <a:buFont typeface="Arial"/>
              <a:buAutoNum type="arabicPeriod"/>
            </a:pPr>
            <a:endParaRPr lang="en-IN" sz="3100" dirty="0">
              <a:solidFill>
                <a:srgbClr val="333333"/>
              </a:solidFill>
              <a:latin typeface="Lato Extended"/>
            </a:endParaRPr>
          </a:p>
        </p:txBody>
      </p:sp>
    </p:spTree>
    <p:extLst>
      <p:ext uri="{BB962C8B-B14F-4D97-AF65-F5344CB8AC3E}">
        <p14:creationId xmlns:p14="http://schemas.microsoft.com/office/powerpoint/2010/main" val="3148494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5B99D-3A77-64DF-14F1-21334F774F99}"/>
              </a:ext>
            </a:extLst>
          </p:cNvPr>
          <p:cNvSpPr>
            <a:spLocks noGrp="1"/>
          </p:cNvSpPr>
          <p:nvPr>
            <p:ph type="title"/>
          </p:nvPr>
        </p:nvSpPr>
        <p:spPr/>
        <p:txBody>
          <a:bodyPr>
            <a:noAutofit/>
          </a:bodyPr>
          <a:lstStyle/>
          <a:p>
            <a:pPr algn="l"/>
            <a:r>
              <a:rPr lang="en-US" sz="3000" b="0" i="0" dirty="0">
                <a:solidFill>
                  <a:srgbClr val="333333"/>
                </a:solidFill>
                <a:effectLst/>
                <a:latin typeface="Lato Extended"/>
              </a:rPr>
              <a:t>The Definitions of Object-Oriented Programming</a:t>
            </a:r>
          </a:p>
        </p:txBody>
      </p:sp>
      <p:sp>
        <p:nvSpPr>
          <p:cNvPr id="3" name="Content Placeholder 2">
            <a:extLst>
              <a:ext uri="{FF2B5EF4-FFF2-40B4-BE49-F238E27FC236}">
                <a16:creationId xmlns:a16="http://schemas.microsoft.com/office/drawing/2014/main" id="{C09DE20F-8E1B-8CC6-D300-6F7274988B3F}"/>
              </a:ext>
            </a:extLst>
          </p:cNvPr>
          <p:cNvSpPr>
            <a:spLocks noGrp="1"/>
          </p:cNvSpPr>
          <p:nvPr>
            <p:ph idx="1"/>
          </p:nvPr>
        </p:nvSpPr>
        <p:spPr>
          <a:xfrm>
            <a:off x="457200" y="1497472"/>
            <a:ext cx="8229600" cy="2801573"/>
          </a:xfrm>
        </p:spPr>
        <p:txBody>
          <a:bodyPr>
            <a:normAutofit fontScale="85000" lnSpcReduction="20000"/>
          </a:bodyPr>
          <a:lstStyle/>
          <a:p>
            <a:pPr marL="0" indent="0">
              <a:buNone/>
            </a:pPr>
            <a:endParaRPr lang="en-US" b="0" i="0" dirty="0">
              <a:solidFill>
                <a:srgbClr val="333333"/>
              </a:solidFill>
              <a:effectLst/>
              <a:latin typeface="Lato Extended"/>
            </a:endParaRPr>
          </a:p>
          <a:p>
            <a:pPr marL="0" indent="0">
              <a:buNone/>
            </a:pPr>
            <a:r>
              <a:rPr lang="en-US" sz="3100" dirty="0">
                <a:solidFill>
                  <a:srgbClr val="333333"/>
                </a:solidFill>
                <a:latin typeface="Lato Extended"/>
              </a:rPr>
              <a:t>3. Pertaining to a technique or a programming language that supports objects, classes, and inheritance; Some authorities list the following requirements for object-oriented programming: information hiding or encapsulation, data abstraction, message passing, polymorphism, dynamic binding, and inheritance.</a:t>
            </a:r>
            <a:endParaRPr lang="en-IN" sz="3100" dirty="0">
              <a:solidFill>
                <a:srgbClr val="333333"/>
              </a:solidFill>
              <a:latin typeface="Lato Extended"/>
            </a:endParaRPr>
          </a:p>
        </p:txBody>
      </p:sp>
    </p:spTree>
    <p:extLst>
      <p:ext uri="{BB962C8B-B14F-4D97-AF65-F5344CB8AC3E}">
        <p14:creationId xmlns:p14="http://schemas.microsoft.com/office/powerpoint/2010/main" val="1150884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51766-4989-34C8-3BD2-B871653E7A89}"/>
              </a:ext>
            </a:extLst>
          </p:cNvPr>
          <p:cNvSpPr>
            <a:spLocks noGrp="1"/>
          </p:cNvSpPr>
          <p:nvPr>
            <p:ph type="title"/>
          </p:nvPr>
        </p:nvSpPr>
        <p:spPr/>
        <p:txBody>
          <a:bodyPr/>
          <a:lstStyle/>
          <a:p>
            <a:r>
              <a:rPr lang="en-US" dirty="0"/>
              <a:t>Abstract Data Types</a:t>
            </a:r>
            <a:endParaRPr lang="en-IN" dirty="0"/>
          </a:p>
        </p:txBody>
      </p:sp>
      <p:sp>
        <p:nvSpPr>
          <p:cNvPr id="3" name="Content Placeholder 2">
            <a:extLst>
              <a:ext uri="{FF2B5EF4-FFF2-40B4-BE49-F238E27FC236}">
                <a16:creationId xmlns:a16="http://schemas.microsoft.com/office/drawing/2014/main" id="{C6194F24-91BA-8A10-B0FE-7D2174EBB454}"/>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2159900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51766-4989-34C8-3BD2-B871653E7A89}"/>
              </a:ext>
            </a:extLst>
          </p:cNvPr>
          <p:cNvSpPr>
            <a:spLocks noGrp="1"/>
          </p:cNvSpPr>
          <p:nvPr>
            <p:ph type="title"/>
          </p:nvPr>
        </p:nvSpPr>
        <p:spPr/>
        <p:txBody>
          <a:bodyPr/>
          <a:lstStyle/>
          <a:p>
            <a:r>
              <a:rPr lang="en-US" dirty="0"/>
              <a:t>Examples</a:t>
            </a:r>
            <a:endParaRPr lang="en-IN" dirty="0"/>
          </a:p>
        </p:txBody>
      </p:sp>
      <p:sp>
        <p:nvSpPr>
          <p:cNvPr id="3" name="Content Placeholder 2">
            <a:extLst>
              <a:ext uri="{FF2B5EF4-FFF2-40B4-BE49-F238E27FC236}">
                <a16:creationId xmlns:a16="http://schemas.microsoft.com/office/drawing/2014/main" id="{C6194F24-91BA-8A10-B0FE-7D2174EBB454}"/>
              </a:ext>
            </a:extLst>
          </p:cNvPr>
          <p:cNvSpPr>
            <a:spLocks noGrp="1"/>
          </p:cNvSpPr>
          <p:nvPr>
            <p:ph idx="1"/>
          </p:nvPr>
        </p:nvSpPr>
        <p:spPr/>
        <p:txBody>
          <a:bodyPr>
            <a:normAutofit fontScale="62500" lnSpcReduction="20000"/>
          </a:bodyPr>
          <a:lstStyle/>
          <a:p>
            <a:pPr algn="l">
              <a:buFont typeface="+mj-lt"/>
              <a:buAutoNum type="arabicPeriod"/>
            </a:pPr>
            <a:r>
              <a:rPr lang="en-US" b="0" i="0" dirty="0">
                <a:solidFill>
                  <a:srgbClr val="333333"/>
                </a:solidFill>
                <a:effectLst/>
                <a:latin typeface="Lato Extended"/>
              </a:rPr>
              <a:t>Stack</a:t>
            </a:r>
          </a:p>
          <a:p>
            <a:pPr algn="l">
              <a:buFont typeface="+mj-lt"/>
              <a:buAutoNum type="arabicPeriod"/>
            </a:pPr>
            <a:r>
              <a:rPr lang="en-US" b="0" i="0" dirty="0">
                <a:solidFill>
                  <a:srgbClr val="333333"/>
                </a:solidFill>
                <a:effectLst/>
                <a:latin typeface="Lato Extended"/>
              </a:rPr>
              <a:t>Queue</a:t>
            </a:r>
          </a:p>
          <a:p>
            <a:pPr algn="l">
              <a:buFont typeface="+mj-lt"/>
              <a:buAutoNum type="arabicPeriod"/>
            </a:pPr>
            <a:r>
              <a:rPr lang="en-US" b="0" i="0" dirty="0">
                <a:solidFill>
                  <a:srgbClr val="333333"/>
                </a:solidFill>
                <a:effectLst/>
                <a:latin typeface="Lato Extended"/>
              </a:rPr>
              <a:t>List</a:t>
            </a:r>
          </a:p>
          <a:p>
            <a:pPr algn="l">
              <a:buFont typeface="+mj-lt"/>
              <a:buAutoNum type="arabicPeriod"/>
            </a:pPr>
            <a:r>
              <a:rPr lang="en-US" b="0" i="0" dirty="0">
                <a:solidFill>
                  <a:srgbClr val="333333"/>
                </a:solidFill>
                <a:effectLst/>
                <a:latin typeface="Lato Extended"/>
              </a:rPr>
              <a:t>Array</a:t>
            </a:r>
          </a:p>
          <a:p>
            <a:pPr algn="l">
              <a:buFont typeface="+mj-lt"/>
              <a:buAutoNum type="arabicPeriod"/>
            </a:pPr>
            <a:r>
              <a:rPr lang="en-US" b="0" i="0" dirty="0">
                <a:solidFill>
                  <a:srgbClr val="333333"/>
                </a:solidFill>
                <a:effectLst/>
                <a:latin typeface="Lato Extended"/>
              </a:rPr>
              <a:t>Dictionary</a:t>
            </a:r>
          </a:p>
          <a:p>
            <a:pPr algn="l">
              <a:buFont typeface="+mj-lt"/>
              <a:buAutoNum type="arabicPeriod"/>
            </a:pPr>
            <a:r>
              <a:rPr lang="en-US" b="0" i="0" dirty="0">
                <a:solidFill>
                  <a:srgbClr val="333333"/>
                </a:solidFill>
                <a:effectLst/>
                <a:latin typeface="Lato Extended"/>
              </a:rPr>
              <a:t>Graph</a:t>
            </a:r>
          </a:p>
          <a:p>
            <a:pPr algn="l">
              <a:buFont typeface="+mj-lt"/>
              <a:buAutoNum type="arabicPeriod"/>
            </a:pPr>
            <a:r>
              <a:rPr lang="en-US" b="0" i="0" dirty="0">
                <a:solidFill>
                  <a:srgbClr val="333333"/>
                </a:solidFill>
                <a:effectLst/>
                <a:latin typeface="Lato Extended"/>
              </a:rPr>
              <a:t>Tree</a:t>
            </a:r>
          </a:p>
          <a:p>
            <a:pPr algn="l">
              <a:buFont typeface="+mj-lt"/>
              <a:buAutoNum type="arabicPeriod"/>
            </a:pPr>
            <a:r>
              <a:rPr lang="en-US" b="0" i="0" dirty="0">
                <a:solidFill>
                  <a:srgbClr val="333333"/>
                </a:solidFill>
                <a:effectLst/>
                <a:latin typeface="Lato Extended"/>
              </a:rPr>
              <a:t>Heap</a:t>
            </a:r>
          </a:p>
          <a:p>
            <a:endParaRPr lang="en-IN" dirty="0"/>
          </a:p>
        </p:txBody>
      </p:sp>
    </p:spTree>
    <p:extLst>
      <p:ext uri="{BB962C8B-B14F-4D97-AF65-F5344CB8AC3E}">
        <p14:creationId xmlns:p14="http://schemas.microsoft.com/office/powerpoint/2010/main" val="3423588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51766-4989-34C8-3BD2-B871653E7A89}"/>
              </a:ext>
            </a:extLst>
          </p:cNvPr>
          <p:cNvSpPr>
            <a:spLocks noGrp="1"/>
          </p:cNvSpPr>
          <p:nvPr>
            <p:ph type="title"/>
          </p:nvPr>
        </p:nvSpPr>
        <p:spPr/>
        <p:txBody>
          <a:bodyPr/>
          <a:lstStyle/>
          <a:p>
            <a:r>
              <a:rPr lang="en-US" dirty="0"/>
              <a:t>Overriding</a:t>
            </a:r>
            <a:endParaRPr lang="en-IN" dirty="0"/>
          </a:p>
        </p:txBody>
      </p:sp>
      <p:sp>
        <p:nvSpPr>
          <p:cNvPr id="3" name="Content Placeholder 2">
            <a:extLst>
              <a:ext uri="{FF2B5EF4-FFF2-40B4-BE49-F238E27FC236}">
                <a16:creationId xmlns:a16="http://schemas.microsoft.com/office/drawing/2014/main" id="{C6194F24-91BA-8A10-B0FE-7D2174EBB454}"/>
              </a:ext>
            </a:extLst>
          </p:cNvPr>
          <p:cNvSpPr>
            <a:spLocks noGrp="1"/>
          </p:cNvSpPr>
          <p:nvPr>
            <p:ph idx="1"/>
          </p:nvPr>
        </p:nvSpPr>
        <p:spPr/>
        <p:txBody>
          <a:bodyPr>
            <a:normAutofit fontScale="85000" lnSpcReduction="20000"/>
          </a:bodyPr>
          <a:lstStyle/>
          <a:p>
            <a:pPr marL="0" indent="0" algn="l">
              <a:buNone/>
            </a:pPr>
            <a:r>
              <a:rPr lang="en-US" b="0" i="0" dirty="0">
                <a:solidFill>
                  <a:srgbClr val="333333"/>
                </a:solidFill>
                <a:effectLst/>
                <a:latin typeface="Lato Extended"/>
              </a:rPr>
              <a:t>A subclass inherits both the data and methods from its superclass(es). However, as Sebesta says, sometimes "... the features and capabilities of the [superclass] are not quite right for the new use." Overriding methods allows the programmer to keep most of the functionality of the superclass and customize the parts that are "not quite right."</a:t>
            </a:r>
          </a:p>
        </p:txBody>
      </p:sp>
    </p:spTree>
    <p:extLst>
      <p:ext uri="{BB962C8B-B14F-4D97-AF65-F5344CB8AC3E}">
        <p14:creationId xmlns:p14="http://schemas.microsoft.com/office/powerpoint/2010/main" val="2547489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51766-4989-34C8-3BD2-B871653E7A89}"/>
              </a:ext>
            </a:extLst>
          </p:cNvPr>
          <p:cNvSpPr>
            <a:spLocks noGrp="1"/>
          </p:cNvSpPr>
          <p:nvPr>
            <p:ph type="title"/>
          </p:nvPr>
        </p:nvSpPr>
        <p:spPr/>
        <p:txBody>
          <a:bodyPr/>
          <a:lstStyle/>
          <a:p>
            <a:r>
              <a:rPr lang="en-US" dirty="0"/>
              <a:t>Time for some demos!</a:t>
            </a:r>
            <a:endParaRPr lang="en-IN" dirty="0"/>
          </a:p>
        </p:txBody>
      </p:sp>
      <p:sp>
        <p:nvSpPr>
          <p:cNvPr id="3" name="Content Placeholder 2">
            <a:extLst>
              <a:ext uri="{FF2B5EF4-FFF2-40B4-BE49-F238E27FC236}">
                <a16:creationId xmlns:a16="http://schemas.microsoft.com/office/drawing/2014/main" id="{C6194F24-91BA-8A10-B0FE-7D2174EBB454}"/>
              </a:ext>
            </a:extLst>
          </p:cNvPr>
          <p:cNvSpPr>
            <a:spLocks noGrp="1"/>
          </p:cNvSpPr>
          <p:nvPr>
            <p:ph idx="1"/>
          </p:nvPr>
        </p:nvSpPr>
        <p:spPr/>
        <p:txBody>
          <a:bodyPr>
            <a:normAutofit/>
          </a:bodyPr>
          <a:lstStyle/>
          <a:p>
            <a:pPr marL="0" indent="0" algn="l">
              <a:buNone/>
            </a:pPr>
            <a:endParaRPr lang="en-US" b="0" i="0" dirty="0">
              <a:solidFill>
                <a:srgbClr val="333333"/>
              </a:solidFill>
              <a:effectLst/>
              <a:latin typeface="Lato Extended"/>
            </a:endParaRPr>
          </a:p>
        </p:txBody>
      </p:sp>
    </p:spTree>
    <p:extLst>
      <p:ext uri="{BB962C8B-B14F-4D97-AF65-F5344CB8AC3E}">
        <p14:creationId xmlns:p14="http://schemas.microsoft.com/office/powerpoint/2010/main" val="2513453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B6F2769-7194-4217-93D3-3AF3A4742282}">
  <ds:schemaRefs>
    <ds:schemaRef ds:uri="http://schemas.microsoft.com/office/2006/documentManagement/types"/>
    <ds:schemaRef ds:uri="http://purl.org/dc/terms/"/>
    <ds:schemaRef ds:uri="http://purl.org/dc/dcmitype/"/>
    <ds:schemaRef ds:uri="http://www.w3.org/XML/1998/namespace"/>
    <ds:schemaRef ds:uri="http://schemas.microsoft.com/sharepoint/v3/fields"/>
    <ds:schemaRef ds:uri="http://schemas.openxmlformats.org/package/2006/metadata/core-properties"/>
    <ds:schemaRef ds:uri="http://schemas.microsoft.com/office/2006/metadata/properties"/>
    <ds:schemaRef ds:uri="http://schemas.microsoft.com/office/infopath/2007/PartnerControl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1984</TotalTime>
  <Words>189</Words>
  <Application>Microsoft Office PowerPoint</Application>
  <PresentationFormat>On-screen Show (16:9)</PresentationFormat>
  <Paragraphs>21</Paragraphs>
  <Slides>7</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7</vt:i4>
      </vt:variant>
    </vt:vector>
  </HeadingPairs>
  <TitlesOfParts>
    <vt:vector size="14" baseType="lpstr">
      <vt:lpstr>Arial</vt:lpstr>
      <vt:lpstr>Calibri</vt:lpstr>
      <vt:lpstr>Calibri Light</vt:lpstr>
      <vt:lpstr>Lato Extended</vt:lpstr>
      <vt:lpstr>Times New Roman</vt:lpstr>
      <vt:lpstr>Office Theme</vt:lpstr>
      <vt:lpstr>Office Theme</vt:lpstr>
      <vt:lpstr>CS3003: OOP Basics</vt:lpstr>
      <vt:lpstr>The Definitions of Object-Oriented Programming</vt:lpstr>
      <vt:lpstr>The Definitions of Object-Oriented Programming</vt:lpstr>
      <vt:lpstr>Abstract Data Types</vt:lpstr>
      <vt:lpstr>Examples</vt:lpstr>
      <vt:lpstr>Overriding</vt:lpstr>
      <vt:lpstr>Time for some demos!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cp:lastModifiedBy>Hrishikesh Bhide</cp:lastModifiedBy>
  <cp:revision>414</cp:revision>
  <cp:lastPrinted>2022-08-31T14:04:55Z</cp:lastPrinted>
  <dcterms:created xsi:type="dcterms:W3CDTF">2010-04-12T23:12:02Z</dcterms:created>
  <dcterms:modified xsi:type="dcterms:W3CDTF">2023-06-29T17:06:08Z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